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Yu Gothic"/>
                <a:ea typeface="Yu Gothic"/>
              </a:rPr>
              <a:t>営業ヒアリングシート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商談名・案件名: ___________   商談フェーズ: ___________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2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商談情報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692000"/>
          <a:ext cx="1132812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形式(対面・オンライン)・場所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先方参加者(部署・役職)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自社参加者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商談の目的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現状・背景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3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144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事業・業務の概要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現在の方法・利用中のサービス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この話が出たきっかけ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課題(ペイン)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「どの場面で・どのくらい」まで具体的に。数字が出たら必ず残す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687"/>
                <a:gridCol w="4757810"/>
                <a:gridCol w="4078123"/>
                <a:gridCol w="1812499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課題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影響(時間・コスト・機会)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緊急度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目標・成功の定義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導入後に「何がどうなれば成功か」を先方の言葉で残す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予算・決裁・必要性・時期(BANT)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予算(想定額・確保状況)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決裁者・決裁プロセス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必要性の強さ・社内優先度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導入希望時期・きっかけになる期限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比較検討・選定基準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比較している他社・代替案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重視するポイント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例) 価格・機能・サポート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過去に検討・失敗した経験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懸念・反対要因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先方が口にした不安・社内の反対意見。次回の提案で先に答える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次のアクション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0622"/>
                <a:gridCol w="3171873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担当(自社・先方)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提案の方向性(社内メモ)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商談直後に書く。どの課題に・誰向けに・何を提案するか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の営業ヒアリングシートテンプレート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営業ヒアリングシートテンプレート(見やすい)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