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1on1 記録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936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メンバー名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マネージャー名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第◯回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第5回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237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今日のコンディション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277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数字は本人が選ぶ。理由を聞くきっかけ用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3024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1   □ 2   □ 3   □ 4   □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前回アクションの振り返り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04000" cy="18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0"/>
                <a:gridCol w="3420000"/>
                <a:gridCol w="3204000"/>
              </a:tblGrid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前回のアクション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状況(できた・途中・未着手)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ひとこと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今日話したいこと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メンバーから: 事前に書いておくと1on1が短く濃くなる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432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32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201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マネージャーから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2304000"/>
            <a:ext cx="11328120" cy="432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432000" y="2736000"/>
            <a:ext cx="11328120" cy="432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9" name="TextBox 8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話した内容の要点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評価ではなく事実と本人の言葉を残す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432000" y="2916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9" name="TextBox 8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良かったこと・進捗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課題・困っていること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依頼・サポートしてほしいこと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マネージャー側の宿題になる欄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次回までのアクション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04000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0"/>
                <a:gridCol w="2808000"/>
                <a:gridCol w="273600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担当(本人・上司)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29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次回日程・メモ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3312000"/>
          <a:ext cx="1132812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7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メモ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1on1記録テンプレート(おしゃれ)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