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</p:sldIdLst>
  <p:sldSz cx="1219212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50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2600" b="1">
                <a:solidFill>
                  <a:srgbClr val="1F6F78"/>
                </a:solidFill>
                <a:latin typeface="Yu Mincho"/>
                <a:ea typeface="Yu Mincho"/>
              </a:rPr>
              <a:t>1on1 記録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936000"/>
          <a:ext cx="11328120" cy="1296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80000"/>
                <a:gridCol w="9348120"/>
              </a:tblGrid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メンバー名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マネージャー名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24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第◯回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>例) 第5回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2376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今日のコンディション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32000" y="277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数字は本人が選ぶ。理由を聞くきっかけ用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432000" y="3024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300" b="0">
                <a:solidFill>
                  <a:srgbClr val="24303A"/>
                </a:solidFill>
                <a:latin typeface="Yu Gothic"/>
                <a:ea typeface="Yu Gothic"/>
              </a:rPr>
              <a:t>□ 1   □ 2   □ 3   □ 4   □ 5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前回アクションの振り返り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04000" cy="1872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80000"/>
                <a:gridCol w="3420000"/>
                <a:gridCol w="3204000"/>
              </a:tblGrid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前回のアクション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状況(できた・途中・未着手)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ひとこと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468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今日話したいこと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メンバーから: 事前に書いておくと1on1が短く濃くなる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80000"/>
            <a:ext cx="11328120" cy="432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32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2016000"/>
            <a:ext cx="11328120" cy="252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マネージャーから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432000" y="2304000"/>
            <a:ext cx="11328120" cy="432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432000" y="2736000"/>
            <a:ext cx="11328120" cy="432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話した内容の要点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評価ではなく事実と本人の言葉を残す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2448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8" name="TextBox 7"/>
          <p:cNvSpPr txBox="1"/>
          <p:nvPr/>
        </p:nvSpPr>
        <p:spPr>
          <a:xfrm>
            <a:off x="432000" y="2916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9" name="TextBox 8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良かったこと・進捗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432000" y="126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728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課題・困っていること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4" name="TextBox 3"/>
          <p:cNvSpPr txBox="1"/>
          <p:nvPr/>
        </p:nvSpPr>
        <p:spPr>
          <a:xfrm>
            <a:off x="432000" y="126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728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依頼・サポートしてほしいこと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32000" y="792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000" b="0">
                <a:solidFill>
                  <a:srgbClr val="7C8A94"/>
                </a:solidFill>
                <a:latin typeface="Yu Gothic"/>
                <a:ea typeface="Yu Gothic"/>
              </a:rPr>
              <a:t>マネージャー側の宿題になる欄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32000" y="1044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5" name="TextBox 4"/>
          <p:cNvSpPr txBox="1"/>
          <p:nvPr/>
        </p:nvSpPr>
        <p:spPr>
          <a:xfrm>
            <a:off x="432000" y="1512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6" name="TextBox 5"/>
          <p:cNvSpPr txBox="1"/>
          <p:nvPr/>
        </p:nvSpPr>
        <p:spPr>
          <a:xfrm>
            <a:off x="432000" y="1980000"/>
            <a:ext cx="11328120" cy="468000"/>
          </a:xfrm>
          <a:prstGeom prst="rect">
            <a:avLst/>
          </a:prstGeom>
          <a:solidFill>
            <a:srgbClr val="F2F8F8"/>
          </a:solidFill>
          <a:ln>
            <a:noFill/>
          </a:ln>
        </p:spPr>
        <p:txBody>
          <a:bodyPr wrap="none">
            <a:spAutoFit/>
          </a:bodyPr>
          <a:lstStyle/>
          <a:p/>
        </p:txBody>
      </p:sp>
      <p:sp>
        <p:nvSpPr>
          <p:cNvPr id="7" name="TextBox 6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432000" y="360000"/>
            <a:ext cx="11328120" cy="324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次回までのアクション</a:t>
            </a:r>
          </a:p>
        </p:txBody>
      </p:sp>
      <p:graphicFrame>
        <p:nvGraphicFramePr>
          <p:cNvPr id="3" name="Table 2"/>
          <p:cNvGraphicFramePr>
            <a:graphicFrameLocks noGrp="1"/>
          </p:cNvGraphicFramePr>
          <p:nvPr/>
        </p:nvGraphicFramePr>
        <p:xfrm>
          <a:off x="432000" y="792000"/>
          <a:ext cx="11304000" cy="198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760000"/>
                <a:gridCol w="2808000"/>
                <a:gridCol w="2736000"/>
              </a:tblGrid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内容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担当(本人・上司)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1F6F78"/>
                          </a:solidFill>
                          <a:latin typeface="Yu Gothic"/>
                          <a:ea typeface="Yu Gothic"/>
                        </a:rPr>
                        <a:t>期限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E3F1F2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96000"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1000" b="0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4" name="TextBox 3"/>
          <p:cNvSpPr txBox="1"/>
          <p:nvPr/>
        </p:nvSpPr>
        <p:spPr>
          <a:xfrm>
            <a:off x="432000" y="2916000"/>
            <a:ext cx="11328120" cy="288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l"/>
            <a:r>
              <a:rPr sz="1400" b="1">
                <a:solidFill>
                  <a:srgbClr val="E07A5F"/>
                </a:solidFill>
                <a:latin typeface="Yu Gothic"/>
                <a:ea typeface="Yu Gothic"/>
              </a:rPr>
              <a:t>■ </a:t>
            </a:r>
            <a:r>
              <a:rPr sz="1400" b="1">
                <a:solidFill>
                  <a:srgbClr val="1F6F78"/>
                </a:solidFill>
                <a:latin typeface="Yu Gothic"/>
                <a:ea typeface="Yu Gothic"/>
              </a:rPr>
              <a:t>次回日程・メモ</a:t>
            </a:r>
          </a:p>
        </p:txBody>
      </p:sp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32000" y="3312000"/>
          <a:ext cx="11328120" cy="7200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620000"/>
                <a:gridCol w="9708120"/>
              </a:tblGrid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日時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  <a:tr h="360000">
                <a:tc>
                  <a:txBody>
                    <a:bodyPr wrap="square"/>
                    <a:lstStyle/>
                    <a:p>
                      <a:pPr algn="l"/>
                      <a:r>
                        <a:rPr sz="1000" b="1">
                          <a:solidFill>
                            <a:srgbClr val="24303A"/>
                          </a:solidFill>
                          <a:latin typeface="Yu Gothic"/>
                          <a:ea typeface="Yu Gothic"/>
                        </a:rPr>
                        <a:t>メモ</a:t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  <a:tc>
                  <a:txBody>
                    <a:bodyPr wrap="square"/>
                    <a:lstStyle/>
                    <a:p>
                      <a:pPr algn="l"/>
                      <a:r>
                        <a:rPr sz="900" b="0">
                          <a:solidFill>
                            <a:srgbClr val="7C8A94"/>
                          </a:solidFill>
                          <a:latin typeface="Yu Gothic"/>
                          <a:ea typeface="Yu Gothic"/>
                        </a:rPr>
                        <a:t/>
                      </a:r>
                    </a:p>
                  </a:txBody>
                  <a:tcPr marL="72000" marR="72000" marT="36000" marB="36000" anchor="t">
                    <a:lnL w="19050" cap="flat">
                      <a:solidFill>
                        <a:srgbClr val="FFFFFF"/>
                      </a:solidFill>
                    </a:lnL>
                    <a:lnR w="19050" cap="flat">
                      <a:solidFill>
                        <a:srgbClr val="FFFFFF"/>
                      </a:solidFill>
                    </a:lnR>
                    <a:lnT w="19050" cap="flat">
                      <a:solidFill>
                        <a:srgbClr val="FFFFFF"/>
                      </a:solidFill>
                    </a:lnT>
                    <a:lnB w="19050" cap="flat">
                      <a:solidFill>
                        <a:srgbClr val="FFFFFF"/>
                      </a:solidFill>
                    </a:lnB>
                    <a:solidFill>
                      <a:srgbClr val="F2F8F8"/>
                    </a:solidFill>
                  </a:tcPr>
                </a:tc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432000" y="6498000"/>
            <a:ext cx="11328120" cy="21600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r"/>
            <a:r>
              <a:rPr sz="800" b="0">
                <a:solidFill>
                  <a:srgbClr val="7C8A94"/>
                </a:solidFill>
                <a:latin typeface="Yu Gothic"/>
                <a:ea typeface="Yu Gothic"/>
              </a:rPr>
              <a:t>memolith.me の1on1記録テンプレート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>
  <Application>memolith.me</Applicat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1on1記録テンプレート(おしゃれ)</dc:title>
  <dc:subject>memolith.me が配布する無料テンプレート</dc:subject>
  <dc:creator>memolith.me</dc:creator>
  <cp:keywords/>
  <dc:description/>
  <cp:lastModifiedBy>memolith.me</cp:lastModifiedBy>
  <cp:revision>1</cp:revision>
  <dcterms:created xsi:type="dcterms:W3CDTF">2026-09-01T00:00:00Z</dcterms:created>
  <dcterms:modified xsi:type="dcterms:W3CDTF">2026-09-01T00:00:00Z</dcterms:modified>
  <cp:category/>
</cp:coreProperties>
</file>