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212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50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Yu Gothic"/>
                <a:ea typeface="Yu Gothic"/>
              </a:rPr>
              <a:t>1on1事前シート</a:t>
            </a:r>
          </a:p>
        </p:txBody>
      </p:sp>
      <p:sp>
        <p:nvSpPr>
          <p:cNvPr id="3" name="Rectangle 2"/>
          <p:cNvSpPr/>
          <p:nvPr/>
        </p:nvSpPr>
        <p:spPr>
          <a:xfrm>
            <a:off x="432000" y="936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基本情報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1368000"/>
          <a:ext cx="11328120" cy="14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記入者(メンバー)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相手(マネージャー)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1on1の日時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記入日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1on1の前日までに書いて共有する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1on1のあとで(メモ)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話して分かったこと・次にやることを本人が書く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5" name="Connector 4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7" name="Connector 6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9" name="Connector 8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今の状態(仕事の充実度)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正解はない。話のきっかけ用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300" b="0">
                <a:solidFill>
                  <a:srgbClr val="1A1A1A"/>
                </a:solidFill>
                <a:latin typeface="Yu Gothic"/>
                <a:ea typeface="Yu Gothic"/>
              </a:rPr>
              <a:t>□ とても良い   □ 良い   □ ふつう   □ 少ししんどい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368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300" b="0">
                <a:solidFill>
                  <a:srgbClr val="1A1A1A"/>
                </a:solidFill>
                <a:latin typeface="Yu Gothic"/>
                <a:ea typeface="Yu Gothic"/>
              </a:rPr>
              <a:t>□ しんどい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1692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1A1A1A"/>
                </a:solidFill>
                <a:latin typeface="Yu Gothic"/>
                <a:ea typeface="Yu Gothic"/>
              </a:rPr>
              <a:t>そう感じる理由: ___________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前回の1on1で決めたこと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19" cy="158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0935"/>
                <a:gridCol w="2265624"/>
                <a:gridCol w="3851560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決めたこと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状況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補足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できた/途中/未着手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できた/途中/未着手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できた/途中/未着手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最近うまくいっていること・進んだこと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小さなことでよい。自分の言葉で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5" name="Connector 4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7" name="Connector 6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9" name="Connector 8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困っていること・もやもやしていること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解決策はまだ考えなくてよい。事実と気持ちを書く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5" name="Connector 4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7" name="Connector 6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9" name="Connector 8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2000" y="2448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1" name="Connector 10"/>
          <p:cNvCxnSpPr/>
          <p:nvPr/>
        </p:nvCxnSpPr>
        <p:spPr>
          <a:xfrm>
            <a:off x="432000" y="2916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今日話したいテーマ(優先順)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19" cy="158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8123"/>
                <a:gridCol w="5437497"/>
                <a:gridCol w="1812499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テーマ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話したい理由・背景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希望する時間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マネージャーにお願いしたいこと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12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0"/>
                <a:gridCol w="9168120"/>
              </a:tblGrid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判断・決めてほしいこと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調整・手伝ってほしいこと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フィードバックがほしいこと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少し先のこと(キャリア・成長)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12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0"/>
                <a:gridCol w="9168120"/>
              </a:tblGrid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半年〜1年で身につけたいこと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やってみたい仕事・役割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働き方で変えたいこと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共有前チェック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テーマに優先順位を付けた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80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前回決めたことの状況を書いた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368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マネージャーへのお願いを具体的に書いた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1656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 b="0">
                <a:solidFill>
                  <a:srgbClr val="1A1A1A"/>
                </a:solidFill>
                <a:latin typeface="Yu Gothic"/>
                <a:ea typeface="Yu Gothic"/>
              </a:rPr>
              <a:t>□ 1on1の前日までにこのシートを共有した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の1on1事前シートテンプレート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>
  <Application>memolith.me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1on1事前シートテンプレート(見やすい)</dc:title>
  <dc:subject>memolith.me が配布する無料テンプレート</dc:subject>
  <dc:creator>memolith.me</dc:creator>
  <cp:keywords/>
  <dc:description/>
  <cp:lastModifiedBy>memolith.me</cp:lastModifiedBy>
  <cp:revision>1</cp:revision>
  <dcterms:created xsi:type="dcterms:W3CDTF">2026-09-01T00:00:00Z</dcterms:created>
  <dcterms:modified xsi:type="dcterms:W3CDTF">2026-09-01T00:00:00Z</dcterms:modified>
  <cp:category/>
</cp:coreProperties>
</file>