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1on1事前シート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基本情報</a:t>
            </a:r>
          </a:p>
        </p:txBody>
      </p:sp>
      <p:cxnSp>
        <p:nvCxnSpPr>
          <p:cNvPr id="4" name="Connector 3"/>
          <p:cNvCxnSpPr/>
          <p:nvPr/>
        </p:nvCxnSpPr>
        <p:spPr>
          <a:xfrm>
            <a:off x="432000" y="1224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記入者(メンバー)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相手(マネージャー)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1on1の日時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記入日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1on1の前日までに書いて共有する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1on1のあとで(メモ)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話して分かったこと・次にやることを本人が書く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今の状態(仕事の充実度)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正解はない。話のきっかけ用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とても良い   □ 良い   □ ふつう   □ 少ししんどい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368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しんどい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16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そう感じる理由: ___________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前回の1on1で決めたこと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決めたこと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最近うまくいっていること・進んだこと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小さなことでよい。自分の言葉で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困っていること・もやもやしていること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解決策はまだ考えなくてよい。事実と気持ちを書く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2" name="Connector 11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今日話したいテーマ(優先順)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8123"/>
                <a:gridCol w="5437497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テーマ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話したい理由・背景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希望する時間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マネージャーにお願いしたいこと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判断・決めてほしいこと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調整・手伝ってほしいこと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フィードバックがほしいこと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少し先のこと(キャリア・成長)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半年〜1年で身につけたいこと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やってみたい仕事・役割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働き方で変えたいこと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共有前チェック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テーマに優先順位を付けた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前回決めたことの状況を書いた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マネージャーへのお願いを具体的に書いた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1on1の前日までにこのシートを共有した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1on1事前シートテンプレート(シンプル)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