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Yu Gothic"/>
                <a:ea typeface="Yu Gothic"/>
              </a:rPr>
              <a:t>1on1 記録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936000"/>
          <a:ext cx="1132812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メンバー名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マネージャー名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第◯回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例) 第5回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32000" y="2376000"/>
            <a:ext cx="11328120" cy="288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今日のコンディション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277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数字は本人が選ぶ。理由を聞くきっかけ用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3024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1   □ 2   □ 3   □ 4   □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前回アクションの振り返り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04000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0"/>
                <a:gridCol w="3420000"/>
                <a:gridCol w="3204000"/>
              </a:tblGrid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前回のアクション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状況(できた・途中・未着手)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ひとこと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今日話したいこと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メンバーから: 事前に書いておくと1on1が短く濃くなる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80000"/>
            <a:ext cx="11328120" cy="4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44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201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マネージャーから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2000" y="2304000"/>
            <a:ext cx="11328120" cy="4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736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2736000"/>
            <a:ext cx="11328120" cy="4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2" name="Connector 11"/>
          <p:cNvCxnSpPr/>
          <p:nvPr/>
        </p:nvCxnSpPr>
        <p:spPr>
          <a:xfrm>
            <a:off x="432000" y="316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話した内容の要点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評価ではなく事実と本人の言葉を残す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1" name="Connector 10"/>
          <p:cNvCxnSpPr/>
          <p:nvPr/>
        </p:nvCxnSpPr>
        <p:spPr>
          <a:xfrm>
            <a:off x="432000" y="2916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32000" y="2916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3" name="Connector 12"/>
          <p:cNvCxnSpPr/>
          <p:nvPr/>
        </p:nvCxnSpPr>
        <p:spPr>
          <a:xfrm>
            <a:off x="432000" y="3384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良かったこと・進捗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4" name="Connector 3"/>
          <p:cNvCxnSpPr/>
          <p:nvPr/>
        </p:nvCxnSpPr>
        <p:spPr>
          <a:xfrm>
            <a:off x="432000" y="126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32000" y="126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72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72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2196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課題・困っていること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4" name="Connector 3"/>
          <p:cNvCxnSpPr/>
          <p:nvPr/>
        </p:nvCxnSpPr>
        <p:spPr>
          <a:xfrm>
            <a:off x="432000" y="126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32000" y="126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72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72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2196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依頼・サポートしてほしいこと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マネージャー側の宿題になる欄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次回までのアクション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04000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0"/>
                <a:gridCol w="2808000"/>
                <a:gridCol w="273600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担当(本人・上司)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32000" y="2916000"/>
            <a:ext cx="11328120" cy="288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次回日程・メモ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3312000"/>
          <a:ext cx="1132812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/>
                <a:gridCol w="97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メモ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1on1記録テンプレート(見やすい)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