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議事録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93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24303A"/>
                </a:solidFill>
                <a:latin typeface="Yu Gothic"/>
                <a:ea typeface="Yu Gothic"/>
              </a:rPr>
              <a:t>会議名: ___________   第◯回: 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会議情報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1692000"/>
          <a:ext cx="11328120" cy="194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2026/09/01 10:00〜10:30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場所・オンラインURL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会議室A / オンライン会議URL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出席者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役職・敬称は社内ルールに合わせる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欠席者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なし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記録者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進行役が兼任してもよい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承認者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未承認は空欄のままでよい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決定事項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決定内容: 「◯◯を△△に変更する」のように主語と動作を入れる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044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5940000"/>
                <a:gridCol w="3780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決定内容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決定理由・背景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ToDo(アクション)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状態は「未着手・進行中・完了」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32000" y="1044000"/>
          <a:ext cx="10440000" cy="23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"/>
                <a:gridCol w="4320000"/>
                <a:gridCol w="1800000"/>
                <a:gridCol w="1800000"/>
                <a:gridCol w="1944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No.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状態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8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未着手/進行中/完了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議題と議論の要点 - 議題1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議題と議論の要点 - 議題2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議題と議論の要点 - 議題3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291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議題名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目的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1620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議論の要点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32000">
                <a:tc>
                  <a:txBody>
                    <a:bodyPr wrap="square"/>
                    <a:lstStyle/>
                    <a:p>
                      <a:pPr algn="l"/>
                      <a:r>
                        <a:rPr sz="11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結論・持ち越し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次回予定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28120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場所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議題候補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20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補足・参考資料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241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自由記入(URL・添付名)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2664000"/>
            <a:ext cx="11328120" cy="360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3024000"/>
            <a:ext cx="11328120" cy="360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の議事録テンプレート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議事録テンプレート(おしゃれ)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