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21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50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1A1A1A"/>
                </a:solidFill>
                <a:latin typeface="Yu Gothic"/>
                <a:ea typeface="Yu Gothic"/>
              </a:rPr>
              <a:t>議事録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936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1A1A1A"/>
                </a:solidFill>
                <a:latin typeface="Yu Gothic"/>
                <a:ea typeface="Yu Gothic"/>
              </a:rPr>
              <a:t>会議名: ___________   第◯回: ___________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2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会議情報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432000" y="15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32000" y="1692000"/>
          <a:ext cx="11328120" cy="194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/>
                <a:gridCol w="9348120"/>
              </a:tblGrid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日時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例) 2026/09/01 10:00〜10:30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場所・オンラインURL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例) 会議室A / オンライン会議URL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出席者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役職・敬称は社内ルールに合わせる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欠席者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例) なし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記録者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例) 進行役が兼任してもよい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承認者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例) 未承認は空欄のままでよい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の議事録テンプレート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決定事項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決定内容: 「◯◯を△△に変更する」のように主語と動作を入れる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2000" y="1044000"/>
          <a:ext cx="1044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00"/>
                <a:gridCol w="5940000"/>
                <a:gridCol w="3780000"/>
              </a:tblGrid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No.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決定内容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決定理由・背景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の議事録テンプレート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ToDo(アクション)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状態は「未着手・進行中・完了」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2000" y="1044000"/>
          <a:ext cx="10440000" cy="23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00"/>
                <a:gridCol w="4320000"/>
                <a:gridCol w="1800000"/>
                <a:gridCol w="1800000"/>
                <a:gridCol w="1944000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No.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内容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担当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期限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状態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未着手/進行中/完了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未着手/進行中/完了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未着手/進行中/完了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未着手/進行中/完了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未着手/進行中/完了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の議事録テンプレート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議題と議論の要点 - 議題1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20" cy="29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/>
                <a:gridCol w="9348120"/>
              </a:tblGrid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議題名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目的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1620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議論の要点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結論・持ち越し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の議事録テンプレート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議題と議論の要点 - 議題2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20" cy="29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/>
                <a:gridCol w="9348120"/>
              </a:tblGrid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議題名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目的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1620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議論の要点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結論・持ち越し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の議事録テンプレート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議題と議論の要点 - 議題3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20" cy="29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/>
                <a:gridCol w="9348120"/>
              </a:tblGrid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議題名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目的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1620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議論の要点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結論・持ち越し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の議事録テンプレート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次回予定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20" cy="10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000"/>
                <a:gridCol w="97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日時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場所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議題候補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2016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補足・参考資料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432000" y="226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2000" y="241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自由記入(URL・添付名)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2000" y="2664000"/>
            <a:ext cx="11328120" cy="36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9" name="Connector 8"/>
          <p:cNvCxnSpPr/>
          <p:nvPr/>
        </p:nvCxnSpPr>
        <p:spPr>
          <a:xfrm>
            <a:off x="432000" y="3024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2000" y="3024000"/>
            <a:ext cx="11328120" cy="36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1" name="Connector 10"/>
          <p:cNvCxnSpPr/>
          <p:nvPr/>
        </p:nvCxnSpPr>
        <p:spPr>
          <a:xfrm>
            <a:off x="432000" y="3384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の議事録テンプレート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>
  <Application>memolith.me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議事録テンプレート(シンプル)</dc:title>
  <dc:subject>memolith.me が配布する無料テンプレート</dc:subject>
  <dc:creator>memolith.me</dc:creator>
  <cp:keywords/>
  <dc:description/>
  <cp:lastModifiedBy>memolith.me</cp:lastModifiedBy>
  <cp:revision>1</cp:revision>
  <dcterms:created xsi:type="dcterms:W3CDTF">2026-09-01T00:00:00Z</dcterms:created>
  <dcterms:modified xsi:type="dcterms:W3CDTF">2026-09-01T00:00:00Z</dcterms:modified>
  <cp:category/>
</cp:coreProperties>
</file>