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議事録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会議名: ___________   第◯回: ___________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会議情報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19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2026/09/01 10:00〜10:30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場所・オンラインURL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会議室A / オンライン会議URL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出席者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役職・敬称は社内ルールに合わせる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欠席者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なし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記録者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進行役が兼任してもよい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承認者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未承認は空欄のままでよい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決定事項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決定内容: 「◯◯を△△に変更する」のように主語と動作を入れる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04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5940000"/>
                <a:gridCol w="3780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決定内容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決定理由・背景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ToDo(アクション)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状態は「未着手・進行中・完了」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0440000" cy="23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/>
                <a:gridCol w="4320000"/>
                <a:gridCol w="1800000"/>
                <a:gridCol w="1800000"/>
                <a:gridCol w="1944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状態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議題と議論の要点 - 議題1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議題と議論の要点 - 議題2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議題と議論の要点 - 議題3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次回予定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議題候補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32000" y="2016000"/>
            <a:ext cx="11328120" cy="288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補足・参考資料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241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自由記入(URL・添付名)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2664000"/>
            <a:ext cx="11328120" cy="36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3024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3024000"/>
            <a:ext cx="11328120" cy="36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議事録テンプレート(見やすい)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