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面談記録シート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面談情報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432000" y="1224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対象者(氏名・所属)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面談者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日時・所要時間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場所・形式(対面・オンライン)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面談者の所感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上の欄の事実と切り分けて書く。本人への共有範囲は社内ルールで確認する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面談の種類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評価   □ 目標設定   □ キャリア   □ フォロー(新入社員・異動)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1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復職   □ 退職   □ その他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44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その他の内容・補足: 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事前準備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前回の記録を読み返した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目標・評価シートを確認した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伝えることを整理した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時間と場所を確保した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前回からの経過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935"/>
                <a:gridCol w="2265624"/>
                <a:gridCol w="385156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前回の合意事項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状況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補足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本人の話(現状・良かったこと・困っていること)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評価や解釈は入れず、本人の言葉のまま残す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2" name="Connector 11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00" y="2916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4" name="Connector 13"/>
          <p:cNvCxnSpPr/>
          <p:nvPr/>
        </p:nvCxnSpPr>
        <p:spPr>
          <a:xfrm>
            <a:off x="432000" y="3384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2000" y="338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6" name="Connector 15"/>
          <p:cNvCxnSpPr/>
          <p:nvPr/>
        </p:nvCxnSpPr>
        <p:spPr>
          <a:xfrm>
            <a:off x="432000" y="385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本人の希望・意向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今後やりたい仕事・役割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身につけたいスキル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働き方・環境について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その他(異動・相談事項)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会社・上司から伝えたこと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評価・期待・変更点。「伝えた」と「合意した」を分ける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合意事項・次のアクション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497"/>
                <a:gridCol w="362499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担当(本人・上司・会社)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フォロー予定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次回面談日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次回確認する項目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関係部署への連絡(要・不要)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面談記録シートテンプレート(シンプル)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