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212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50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1F6F78"/>
                </a:solidFill>
                <a:latin typeface="Yu Mincho"/>
                <a:ea typeface="Yu Mincho"/>
              </a:rPr>
              <a:t>面談記録シート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936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面談情報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1368000"/>
          <a:ext cx="11328120" cy="14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対象者(氏名・所属)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面談者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日時・所要時間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場所・形式(対面・オンライン)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の面談記録シートテンプレート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面談者の所感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7C8A94"/>
                </a:solidFill>
                <a:latin typeface="Yu Gothic"/>
                <a:ea typeface="Yu Gothic"/>
              </a:rPr>
              <a:t>上の欄の事実と切り分けて書く。本人への共有範囲は社内ルールで確認する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5" name="TextBox 4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の面談記録シートテンプレート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面談の種類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24303A"/>
                </a:solidFill>
                <a:latin typeface="Yu Gothic"/>
                <a:ea typeface="Yu Gothic"/>
              </a:rPr>
              <a:t>□ 評価   □ 目標設定   □ キャリア   □ フォロー(新入社員・異動)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116000"/>
            <a:ext cx="1132812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24303A"/>
                </a:solidFill>
                <a:latin typeface="Yu Gothic"/>
                <a:ea typeface="Yu Gothic"/>
              </a:rPr>
              <a:t>□ 復職   □ 退職   □ その他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440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24303A"/>
                </a:solidFill>
                <a:latin typeface="Yu Gothic"/>
                <a:ea typeface="Yu Gothic"/>
              </a:rPr>
              <a:t>その他の内容・補足: ___________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の面談記録シートテンプレート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事前準備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24303A"/>
                </a:solidFill>
                <a:latin typeface="Yu Gothic"/>
                <a:ea typeface="Yu Gothic"/>
              </a:rPr>
              <a:t>□ 前回の記録を読み返した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80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24303A"/>
                </a:solidFill>
                <a:latin typeface="Yu Gothic"/>
                <a:ea typeface="Yu Gothic"/>
              </a:rPr>
              <a:t>□ 目標・評価シートを確認した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1368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24303A"/>
                </a:solidFill>
                <a:latin typeface="Yu Gothic"/>
                <a:ea typeface="Yu Gothic"/>
              </a:rPr>
              <a:t>□ 伝えることを整理した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2000" y="1656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24303A"/>
                </a:solidFill>
                <a:latin typeface="Yu Gothic"/>
                <a:ea typeface="Yu Gothic"/>
              </a:rPr>
              <a:t>□ 時間と場所を確保した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の面談記録シートテンプレート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前回からの経過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19" cy="158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0935"/>
                <a:gridCol w="2265624"/>
                <a:gridCol w="3851560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前回の合意事項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状況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補足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>できた/途中/未着手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>できた/途中/未着手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>できた/途中/未着手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の面談記録シートテンプレート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本人の話(現状・良かったこと・困っていること)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7C8A94"/>
                </a:solidFill>
                <a:latin typeface="Yu Gothic"/>
                <a:ea typeface="Yu Gothic"/>
              </a:rPr>
              <a:t>評価や解釈は入れず、本人の言葉のまま残す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5" name="TextBox 4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432000" y="2448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8" name="TextBox 7"/>
          <p:cNvSpPr txBox="1"/>
          <p:nvPr/>
        </p:nvSpPr>
        <p:spPr>
          <a:xfrm>
            <a:off x="432000" y="2916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432000" y="3384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10" name="TextBox 9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の面談記録シートテンプレート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本人の希望・意向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172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/>
                <a:gridCol w="9168120"/>
              </a:tblGrid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今後やりたい仕事・役割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身につけたいスキル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働き方・環境について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その他(異動・相談事項)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の面談記録シートテンプレート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会社・上司から伝えたこと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7C8A94"/>
                </a:solidFill>
                <a:latin typeface="Yu Gothic"/>
                <a:ea typeface="Yu Gothic"/>
              </a:rPr>
              <a:t>評価・期待・変更点。「伝えた」と「合意した」を分ける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5" name="TextBox 4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の面談記録シートテンプレート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合意事項・次のアクション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19" cy="19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7497"/>
                <a:gridCol w="3624998"/>
                <a:gridCol w="2265624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内容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担当(本人・上司・会社)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期限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の面談記録シートテンプレート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フォロー予定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10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000"/>
                <a:gridCol w="88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次回面談日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次回確認する項目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関係部署への連絡(要・不要)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の面談記録シートテンプレート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>
  <Application>memolith.me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面談記録シートテンプレート(おしゃれ)</dc:title>
  <dc:subject>memolith.me が配布する無料テンプレート</dc:subject>
  <dc:creator>memolith.me</dc:creator>
  <cp:keywords/>
  <dc:description/>
  <cp:lastModifiedBy>memolith.me</cp:lastModifiedBy>
  <cp:revision>1</cp:revision>
  <dcterms:created xsi:type="dcterms:W3CDTF">2026-09-01T00:00:00Z</dcterms:created>
  <dcterms:modified xsi:type="dcterms:W3CDTF">2026-09-01T00:00:00Z</dcterms:modified>
  <cp:category/>
</cp:coreProperties>
</file>