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業務ヒアリングシート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対象業務: ___________   第◯回: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ヒアリング情報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対象部署・チーム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回答者(役職・担当領域)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ヒアリング実施者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業務改善・システム導入・現状把握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対象業務の概要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業務の目的・ゴール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発生頻度・件数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月末に約200件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関わる人・部署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使っているツール・帳票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現状の流れ(As-Is)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作業を順番に。判断が分かれる箇所・手戻りが起きる箇所に印を付ける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8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1812499"/>
                <a:gridCol w="2718748"/>
                <a:gridCol w="1585936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作業ステップ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使うツール・帳票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事実(いつ・どのくらい)と本人の意見を分けて書く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3058592"/>
                <a:gridCol w="3058592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発生頻度・影響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現状の回避策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理想の状態(To-Be)・要望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「◯◯が△△になっている」の形で書く。手段ではなく状態を残す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5" name="TextBox 4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6" name="TextBox 5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制約条件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予算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既存システム・データ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社内ルール・規程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その他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優先度の確認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936"/>
                <a:gridCol w="1812499"/>
                <a:gridCol w="792968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課題No.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優先度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理由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確認事項・宿題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3747"/>
                <a:gridCol w="271874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次回日時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次回の目的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準備するもの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業務ヒアリングシートテンプレート(おしゃれ)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