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212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50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" b="1">
                <a:solidFill>
                  <a:srgbClr val="1A1A1A"/>
                </a:solidFill>
                <a:latin typeface="Yu Gothic"/>
                <a:ea typeface="Yu Gothic"/>
              </a:rPr>
              <a:t>業務ヒアリングシート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936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1A1A1A"/>
                </a:solidFill>
                <a:latin typeface="Yu Gothic"/>
                <a:ea typeface="Yu Gothic"/>
              </a:rPr>
              <a:t>対象業務: ___________   第◯回: ___________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2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ヒアリング情報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432000" y="15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32000" y="1692000"/>
          <a:ext cx="11328120" cy="216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日時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対象部署・チーム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回答者(役職・担当領域)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ヒアリング実施者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目的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例) 業務改善・システム導入・現状把握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所要時間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対象業務の概要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20" cy="273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0"/>
                <a:gridCol w="9168120"/>
              </a:tblGrid>
              <a:tr h="1440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業務の目的・ゴール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発生頻度・件数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例) 月末に約200件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関わる人・部署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使っているツール・帳票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現状の流れ(As-Is)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作業を順番に。判断が分かれる箇所・手戻りが起きる箇所に印を付ける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32000" y="1044000"/>
          <a:ext cx="11328118" cy="19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9687"/>
                <a:gridCol w="4531248"/>
                <a:gridCol w="1812499"/>
                <a:gridCol w="2718748"/>
                <a:gridCol w="1585936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No.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作業ステップ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担当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使うツール・帳票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所要時間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課題・困っていること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事実(いつ・どのくらい)と本人の意見を分けて書く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32000" y="1044000"/>
          <a:ext cx="11328119" cy="158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9687"/>
                <a:gridCol w="4531248"/>
                <a:gridCol w="3058592"/>
                <a:gridCol w="3058592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No.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課題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発生頻度・影響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現状の回避策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理想の状態(To-Be)・要望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「◯◯が△△になっている」の形で書く。手段ではなく状態を残す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6" name="Connector 5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8" name="Connector 7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0" name="Connector 9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制約条件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20" cy="18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予算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期限・スケジュール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既存システム・データ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社内ルール・規程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その他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優先度の確認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19" cy="158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5936"/>
                <a:gridCol w="1812499"/>
                <a:gridCol w="7929684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課題No.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優先度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理由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高/中/低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高/中/低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高/中/低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確認事項・宿題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19" cy="158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43747"/>
                <a:gridCol w="2718748"/>
                <a:gridCol w="2265624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内容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担当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期限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次のアクション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20" cy="1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次回日時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次回の目的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準備するもの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>
  <Application>memolith.me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業務ヒアリングシートテンプレート(シンプル)</dc:title>
  <dc:subject>memolith.me が配布する無料テンプレート</dc:subject>
  <dc:creator>memolith.me</dc:creator>
  <cp:keywords/>
  <dc:description/>
  <cp:lastModifiedBy>memolith.me</cp:lastModifiedBy>
  <cp:revision>1</cp:revision>
  <dcterms:created xsi:type="dcterms:W3CDTF">2026-09-01T00:00:00Z</dcterms:created>
  <dcterms:modified xsi:type="dcterms:W3CDTF">2026-09-01T00:00:00Z</dcterms:modified>
  <cp:category/>
</cp:coreProperties>
</file>